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1C73-4E24-4A9D-A578-EA8DCA38E73F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A42C-145A-4DAB-B1B0-D9B08B759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3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A42C-145A-4DAB-B1B0-D9B08B759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EC60-DA49-4907-ACD7-58263784020E}" type="datetimeFigureOut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CBC3-3ABC-47E8-970D-2BA99E3010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Observation of </a:t>
            </a:r>
            <a:r>
              <a:rPr lang="en-US" sz="3200" b="1" dirty="0" smtClean="0"/>
              <a:t>Bamboo </a:t>
            </a:r>
            <a:r>
              <a:rPr lang="en-US" sz="3200" b="1" dirty="0" smtClean="0"/>
              <a:t>Clums</a:t>
            </a:r>
            <a:endParaRPr lang="en-US" sz="3200" b="1" dirty="0"/>
          </a:p>
        </p:txBody>
      </p:sp>
      <p:pic>
        <p:nvPicPr>
          <p:cNvPr id="4" name="Content Placeholder 3" descr="2b0a8f06-7c4b-494f-840f-9801af6b731a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Dr.Taitali</a:t>
            </a:r>
            <a:r>
              <a:rPr lang="en-US" sz="2400" b="1" dirty="0" smtClean="0"/>
              <a:t> </a:t>
            </a:r>
            <a:r>
              <a:rPr lang="en-US" sz="2400" b="1" dirty="0" smtClean="0"/>
              <a:t>Sir,Dr</a:t>
            </a:r>
            <a:r>
              <a:rPr lang="en-US" sz="2400" b="1" dirty="0"/>
              <a:t>.</a:t>
            </a:r>
            <a:r>
              <a:rPr lang="en-US" sz="2400" b="1" dirty="0" smtClean="0"/>
              <a:t>E</a:t>
            </a:r>
            <a:r>
              <a:rPr lang="en-US" sz="2400" b="1" dirty="0" smtClean="0"/>
              <a:t> </a:t>
            </a:r>
            <a:r>
              <a:rPr lang="en-US" sz="2400" b="1" dirty="0" smtClean="0"/>
              <a:t>Murlidharan</a:t>
            </a:r>
            <a:r>
              <a:rPr lang="en-US" sz="2400" b="1" dirty="0" smtClean="0"/>
              <a:t> &amp; </a:t>
            </a:r>
            <a:r>
              <a:rPr lang="en-US" sz="2400" b="1" dirty="0" smtClean="0"/>
              <a:t>Dr.Vidhya</a:t>
            </a:r>
            <a:r>
              <a:rPr lang="en-US" sz="2400" b="1" dirty="0" smtClean="0"/>
              <a:t> Visit</a:t>
            </a:r>
            <a:endParaRPr lang="en-US" sz="2400" b="1" dirty="0"/>
          </a:p>
        </p:txBody>
      </p:sp>
      <p:pic>
        <p:nvPicPr>
          <p:cNvPr id="6" name="Content Placeholder 5" descr="2678d004-1505-499e-8a93-a1edfa32e85c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Participation in Exhibition by </a:t>
            </a:r>
            <a:r>
              <a:rPr lang="en-US" sz="2400" b="1" dirty="0" smtClean="0"/>
              <a:t> </a:t>
            </a:r>
            <a:r>
              <a:rPr lang="en-US" sz="2400" b="1" dirty="0" smtClean="0"/>
              <a:t>Bamboo Society of </a:t>
            </a:r>
            <a:r>
              <a:rPr lang="en-US" sz="2400" b="1" dirty="0" smtClean="0"/>
              <a:t>India</a:t>
            </a:r>
            <a:endParaRPr lang="en-US" sz="2400" b="1" dirty="0"/>
          </a:p>
        </p:txBody>
      </p:sp>
      <p:pic>
        <p:nvPicPr>
          <p:cNvPr id="5" name="Content Placeholder 4" descr="42704222-42e7-4cad-8b6e-29763f19eabc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Secretary of Jnana </a:t>
            </a:r>
            <a:r>
              <a:rPr lang="en-US" sz="2400" b="1" dirty="0" smtClean="0"/>
              <a:t>Prabodhini, </a:t>
            </a:r>
            <a:r>
              <a:rPr lang="en-US" sz="2400" b="1" dirty="0" smtClean="0"/>
              <a:t>Mr.Subhashrao</a:t>
            </a:r>
            <a:r>
              <a:rPr lang="en-US" sz="2400" b="1" dirty="0" smtClean="0"/>
              <a:t> </a:t>
            </a:r>
            <a:r>
              <a:rPr lang="en-US" sz="2400" b="1" dirty="0" smtClean="0"/>
              <a:t>Deshpande</a:t>
            </a:r>
            <a:r>
              <a:rPr lang="en-US" sz="2400" b="1" dirty="0" smtClean="0"/>
              <a:t> </a:t>
            </a:r>
            <a:r>
              <a:rPr lang="en-US" sz="2400" b="1" dirty="0" smtClean="0"/>
              <a:t>Visit</a:t>
            </a:r>
            <a:endParaRPr lang="en-US" sz="2400" b="1" dirty="0"/>
          </a:p>
        </p:txBody>
      </p:sp>
      <p:pic>
        <p:nvPicPr>
          <p:cNvPr id="6" name="Content Placeholder 5" descr="299c9b02-60b6-459a-a8f1-ebd3bb262565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126163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ATMA </a:t>
            </a:r>
            <a:r>
              <a:rPr lang="en-US" sz="2400" b="1" dirty="0" smtClean="0"/>
              <a:t>&amp; Jnana Prabodhini </a:t>
            </a:r>
            <a:r>
              <a:rPr lang="en-US" sz="2400" b="1" dirty="0" smtClean="0"/>
              <a:t>Joint</a:t>
            </a:r>
            <a:r>
              <a:rPr lang="en-US" sz="2400" b="1" dirty="0" smtClean="0"/>
              <a:t> Training </a:t>
            </a:r>
            <a:r>
              <a:rPr lang="en-US" sz="2400" b="1" dirty="0" smtClean="0"/>
              <a:t>Programme</a:t>
            </a:r>
            <a:r>
              <a:rPr lang="en-US" sz="2400" b="1" dirty="0" smtClean="0"/>
              <a:t> </a:t>
            </a:r>
            <a:r>
              <a:rPr lang="en-US" sz="2400" b="1" dirty="0" smtClean="0"/>
              <a:t>For </a:t>
            </a:r>
            <a:r>
              <a:rPr lang="en-US" sz="2400" b="1" dirty="0" smtClean="0"/>
              <a:t>Farmer </a:t>
            </a:r>
            <a:r>
              <a:rPr lang="en-US" sz="2400" b="1" dirty="0" smtClean="0"/>
              <a:t>in Salugaon Tal-Bhor Dist-Pune</a:t>
            </a:r>
            <a:endParaRPr lang="en-US" sz="2400" b="1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0"/>
            <a:ext cx="4953000" cy="6096000"/>
          </a:xfrm>
        </p:spPr>
      </p:pic>
      <p:pic>
        <p:nvPicPr>
          <p:cNvPr id="7" name="Picture 6" descr="0330f6f2-72e5-4b3b-8792-4612050a4f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Bhumipuja</a:t>
            </a:r>
            <a:r>
              <a:rPr lang="en-US" sz="2400" b="1" dirty="0" smtClean="0"/>
              <a:t> of </a:t>
            </a:r>
            <a:r>
              <a:rPr lang="en-US" sz="2400" b="1" dirty="0" smtClean="0"/>
              <a:t>Devarai</a:t>
            </a:r>
            <a:r>
              <a:rPr lang="en-US" sz="2400" b="1" dirty="0"/>
              <a:t> </a:t>
            </a:r>
            <a:r>
              <a:rPr lang="en-US" sz="2400" b="1" dirty="0" smtClean="0"/>
              <a:t>(Sacred Groove)</a:t>
            </a:r>
            <a:r>
              <a:rPr lang="en-US" sz="2400" b="1" dirty="0" smtClean="0"/>
              <a:t> </a:t>
            </a:r>
            <a:r>
              <a:rPr lang="en-US" sz="2400" b="1" dirty="0" smtClean="0"/>
              <a:t>in Kalamb Tal-Velha Dist-Pune</a:t>
            </a:r>
            <a:endParaRPr lang="en-US" sz="2400" b="1" dirty="0"/>
          </a:p>
        </p:txBody>
      </p:sp>
      <p:pic>
        <p:nvPicPr>
          <p:cNvPr id="8" name="Content Placeholder 7" descr="beca63be-0c35-4b6f-903d-a92f6f4f36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3200400"/>
          </a:xfrm>
          <a:ln>
            <a:solidFill>
              <a:schemeClr val="tx1"/>
            </a:solidFill>
          </a:ln>
        </p:spPr>
      </p:pic>
      <p:pic>
        <p:nvPicPr>
          <p:cNvPr id="9" name="Picture 8" descr="5b8af0e4-e57f-44ae-86c5-b83610d6b1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7c679f8d-3692-4266-92d1-8f8f95dee4a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505200"/>
            <a:ext cx="42672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Explant Collection Mess </a:t>
            </a:r>
            <a:r>
              <a:rPr lang="en-US" sz="2400" b="1" dirty="0" smtClean="0"/>
              <a:t>Bamboo (</a:t>
            </a:r>
            <a:r>
              <a:rPr lang="en-US" sz="2400" b="1" i="1" dirty="0" smtClean="0"/>
              <a:t>Pseudoxytenanthera madhavi</a:t>
            </a:r>
            <a:r>
              <a:rPr lang="en-US" sz="2400" b="1" dirty="0" smtClean="0"/>
              <a:t>) Buds </a:t>
            </a:r>
            <a:r>
              <a:rPr lang="en-US" sz="2400" b="1" dirty="0" smtClean="0"/>
              <a:t>Collection </a:t>
            </a:r>
            <a:r>
              <a:rPr lang="en-US" sz="2400" b="1" dirty="0" smtClean="0"/>
              <a:t>Mangaon</a:t>
            </a:r>
            <a:r>
              <a:rPr lang="en-US" sz="2400" b="1" dirty="0" smtClean="0"/>
              <a:t> </a:t>
            </a:r>
            <a:r>
              <a:rPr lang="en-US" sz="2400" b="1" dirty="0" smtClean="0"/>
              <a:t>Tal-Velha Dist-Pune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7" name="Content Placeholder 6" descr="86f86a5c-3534-46b9-9c41-51ac99ca73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04800"/>
            <a:ext cx="3886200" cy="2895600"/>
          </a:xfrm>
          <a:ln>
            <a:solidFill>
              <a:schemeClr val="tx1"/>
            </a:solidFill>
          </a:ln>
        </p:spPr>
      </p:pic>
      <p:pic>
        <p:nvPicPr>
          <p:cNvPr id="11" name="Picture 10" descr="583e62ce-32da-49e4-8b7c-b24768fc68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"/>
            <a:ext cx="41910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f5c04ea2-272b-4e12-9704-309955c7abad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52800"/>
            <a:ext cx="38862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de4dacbd-5654-40c3-8e8a-82e40ca209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352800"/>
            <a:ext cx="4191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Bamboo Plantation </a:t>
            </a:r>
            <a:r>
              <a:rPr lang="en-US" sz="2400" b="1" dirty="0" smtClean="0"/>
              <a:t>Guidance </a:t>
            </a:r>
            <a:r>
              <a:rPr lang="en-US" sz="2400" b="1" dirty="0" smtClean="0"/>
              <a:t>Project  </a:t>
            </a:r>
            <a:r>
              <a:rPr lang="en-US" sz="2400" b="1" dirty="0" smtClean="0"/>
              <a:t>2 acre in Jaytpad Tal-Bhor Dist-Pune</a:t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14" name="Content Placeholder 13" descr="IMG202102141134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048000" cy="2895599"/>
          </a:xfrm>
          <a:ln>
            <a:solidFill>
              <a:schemeClr val="tx1"/>
            </a:solidFill>
          </a:ln>
        </p:spPr>
      </p:pic>
      <p:pic>
        <p:nvPicPr>
          <p:cNvPr id="15" name="Picture 14" descr="IMG20210214121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0"/>
            <a:ext cx="27432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IMG20210214123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0"/>
            <a:ext cx="32004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IMG202102191408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24200"/>
            <a:ext cx="30480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IMG202103041155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3124200"/>
            <a:ext cx="27432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232075e-785e-436f-b190-9d00531eae6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124200"/>
            <a:ext cx="3200400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3200"/>
            <a:ext cx="9144000" cy="304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NITI Aayog PTC Training Module Presentation </a:t>
            </a:r>
            <a:r>
              <a:rPr lang="en-US" sz="2400" b="1" dirty="0" smtClean="0"/>
              <a:t>at NITI </a:t>
            </a:r>
            <a:r>
              <a:rPr lang="en-US" sz="2400" b="1" dirty="0" err="1" smtClean="0"/>
              <a:t>Aayog</a:t>
            </a:r>
            <a:r>
              <a:rPr lang="mr-IN" sz="2400" b="1" dirty="0" smtClean="0"/>
              <a:t/>
            </a:r>
            <a:br>
              <a:rPr lang="mr-IN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10" name="Content Placeholder 9" descr="unnamed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4636" y="27709"/>
            <a:ext cx="4572000" cy="5943600"/>
          </a:xfrm>
          <a:ln>
            <a:solidFill>
              <a:schemeClr val="tx1"/>
            </a:solidFill>
          </a:ln>
        </p:spPr>
      </p:pic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0"/>
            <a:ext cx="4419600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3200"/>
            <a:ext cx="9144000" cy="304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Biotechnology Social Development Award -2017</a:t>
            </a:r>
            <a:r>
              <a:rPr lang="mr-IN" sz="2400" b="1" dirty="0" smtClean="0"/>
              <a:t/>
            </a:r>
            <a:br>
              <a:rPr lang="mr-IN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pic>
        <p:nvPicPr>
          <p:cNvPr id="6" name="Content Placeholder 5" descr="f9f45093-0a34-4f7c-8f39-607f9175d16f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867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Mayor of Pune Mr.Murlidhar </a:t>
            </a:r>
            <a:r>
              <a:rPr lang="en-US" sz="3200" b="1" dirty="0" smtClean="0"/>
              <a:t>Mohol</a:t>
            </a:r>
            <a:r>
              <a:rPr lang="en-US" sz="3200" b="1" dirty="0" smtClean="0"/>
              <a:t> </a:t>
            </a:r>
            <a:r>
              <a:rPr lang="en-US" sz="3200" b="1" dirty="0" smtClean="0"/>
              <a:t>Visit </a:t>
            </a:r>
            <a:r>
              <a:rPr lang="en-US" sz="3200" b="1" dirty="0" smtClean="0"/>
              <a:t>Bamboo Stall</a:t>
            </a:r>
            <a:endParaRPr lang="en-US" sz="3200" b="1" dirty="0"/>
          </a:p>
        </p:txBody>
      </p:sp>
      <p:pic>
        <p:nvPicPr>
          <p:cNvPr id="6" name="Content Placeholder 5" descr="2ba1aad9-3ea0-4800-ba9e-e851671641e8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Bamboo </a:t>
            </a:r>
            <a:r>
              <a:rPr lang="en-US" sz="3200" b="1" dirty="0" smtClean="0"/>
              <a:t>Nursery Training by </a:t>
            </a:r>
            <a:r>
              <a:rPr lang="en-US" sz="3200" b="1" dirty="0" smtClean="0"/>
              <a:t>Mr.Sagar Tupe in Jaytpad,Tal-Bhor Dist-Pune</a:t>
            </a:r>
            <a:endParaRPr lang="en-US" sz="3200" b="1" dirty="0"/>
          </a:p>
        </p:txBody>
      </p:sp>
      <p:pic>
        <p:nvPicPr>
          <p:cNvPr id="5" name="Content Placeholder 4" descr="IMG202103141153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674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Demonstration Of </a:t>
            </a:r>
            <a:r>
              <a:rPr lang="en-US" sz="3200" b="1" dirty="0"/>
              <a:t> </a:t>
            </a:r>
            <a:r>
              <a:rPr lang="en-US" sz="3200" b="1" dirty="0" smtClean="0"/>
              <a:t>Bamboo Nursery at </a:t>
            </a:r>
            <a:r>
              <a:rPr lang="en-US" sz="3200" b="1" dirty="0" smtClean="0"/>
              <a:t>Mr.Shreeram</a:t>
            </a:r>
            <a:r>
              <a:rPr lang="en-US" sz="3200" b="1" dirty="0" smtClean="0"/>
              <a:t> </a:t>
            </a:r>
            <a:r>
              <a:rPr lang="en-US" sz="3200" b="1" dirty="0" smtClean="0"/>
              <a:t>Ghadge`s</a:t>
            </a:r>
            <a:r>
              <a:rPr lang="en-US" sz="3200" b="1" dirty="0" smtClean="0"/>
              <a:t> </a:t>
            </a:r>
            <a:r>
              <a:rPr lang="en-US" sz="3200" b="1" dirty="0" smtClean="0"/>
              <a:t>Field</a:t>
            </a:r>
            <a:endParaRPr lang="en-US" sz="3200" b="1" dirty="0"/>
          </a:p>
        </p:txBody>
      </p:sp>
      <p:pic>
        <p:nvPicPr>
          <p:cNvPr id="6" name="Content Placeholder 5" descr="IMG202103141239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19600" cy="5791200"/>
          </a:xfrm>
          <a:ln>
            <a:solidFill>
              <a:schemeClr val="tx1"/>
            </a:solidFill>
          </a:ln>
        </p:spPr>
      </p:pic>
      <p:pic>
        <p:nvPicPr>
          <p:cNvPr id="7" name="Picture 6" descr="75e63252-5535-4acf-b889-bd5547091f56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Advisory Visit to Nursery of </a:t>
            </a:r>
            <a:r>
              <a:rPr lang="en-US" sz="3200" b="1" dirty="0" smtClean="0"/>
              <a:t>Ananta Nivangune At/Post-Pole Tal-Velha Dist-Pune</a:t>
            </a:r>
            <a:endParaRPr lang="en-US" sz="3200" b="1" dirty="0"/>
          </a:p>
        </p:txBody>
      </p:sp>
      <p:pic>
        <p:nvPicPr>
          <p:cNvPr id="8" name="Content Placeholder 7" descr="fbdda64f-0c5a-4d46-9e65-6b2e80fcc6f3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9143999" cy="5867399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Moinitaring</a:t>
            </a:r>
            <a:r>
              <a:rPr lang="en-US" sz="2400" b="1" dirty="0" smtClean="0"/>
              <a:t> Nursery Visit </a:t>
            </a:r>
            <a:r>
              <a:rPr lang="en-US" sz="2400" b="1" dirty="0"/>
              <a:t>t</a:t>
            </a:r>
            <a:r>
              <a:rPr lang="en-US" sz="2400" b="1" dirty="0" smtClean="0"/>
              <a:t>o Mr. </a:t>
            </a:r>
            <a:r>
              <a:rPr lang="en-US" sz="2400" b="1" dirty="0" smtClean="0"/>
              <a:t>Shreeram Ghadge Field At/Post-Jaytpad  </a:t>
            </a:r>
            <a:br>
              <a:rPr lang="en-US" sz="2400" b="1" dirty="0" smtClean="0"/>
            </a:br>
            <a:r>
              <a:rPr lang="en-US" sz="2400" b="1" dirty="0" smtClean="0"/>
              <a:t>Tal-Bhor Dist-Pune</a:t>
            </a:r>
            <a:endParaRPr lang="en-US" sz="2400" b="1" dirty="0"/>
          </a:p>
        </p:txBody>
      </p:sp>
      <p:pic>
        <p:nvPicPr>
          <p:cNvPr id="5" name="Content Placeholder 4" descr="f6fc5a7e-1a8d-424d-ae23-076b49f68e5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6019800"/>
          </a:xfrm>
          <a:ln>
            <a:solidFill>
              <a:schemeClr val="tx1"/>
            </a:solidFill>
          </a:ln>
        </p:spPr>
      </p:pic>
      <p:pic>
        <p:nvPicPr>
          <p:cNvPr id="6" name="Picture 5" descr="4e091676-2180-4586-9141-9517e870d91d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Bhumipuja</a:t>
            </a:r>
            <a:r>
              <a:rPr lang="en-US" sz="3200" b="1" dirty="0" smtClean="0"/>
              <a:t> For</a:t>
            </a:r>
            <a:r>
              <a:rPr lang="en-US" sz="3200" b="1" dirty="0" smtClean="0"/>
              <a:t> </a:t>
            </a:r>
            <a:r>
              <a:rPr lang="en-US" sz="3200" b="1" dirty="0" smtClean="0"/>
              <a:t>Creation Arboretum in Salungaon Tal-Bhor Dist-Pune</a:t>
            </a:r>
            <a:endParaRPr lang="en-US" sz="3200" b="1" dirty="0"/>
          </a:p>
        </p:txBody>
      </p:sp>
      <p:pic>
        <p:nvPicPr>
          <p:cNvPr id="8" name="Content Placeholder 7" descr="f0fd3ff1-055b-43b7-b380-927656070580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343400" cy="5867400"/>
          </a:xfrm>
          <a:ln>
            <a:solidFill>
              <a:schemeClr val="tx1"/>
            </a:solidFill>
          </a:ln>
        </p:spPr>
      </p:pic>
      <p:pic>
        <p:nvPicPr>
          <p:cNvPr id="9" name="Picture 8" descr="49ad5ede-30df-4c55-ae9c-923499c543ae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"/>
            <a:ext cx="4648200" cy="586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Training Farmers From </a:t>
            </a:r>
            <a:r>
              <a:rPr lang="en-US" sz="3200" b="1" dirty="0" smtClean="0"/>
              <a:t>Maval</a:t>
            </a:r>
            <a:r>
              <a:rPr lang="en-US" sz="3200" b="1" dirty="0" smtClean="0"/>
              <a:t> Block in </a:t>
            </a:r>
            <a:r>
              <a:rPr lang="en-US" sz="3200" b="1" dirty="0" smtClean="0"/>
              <a:t>Bamboo Cultivation </a:t>
            </a:r>
            <a:endParaRPr lang="en-US" sz="3200" b="1" dirty="0"/>
          </a:p>
        </p:txBody>
      </p:sp>
      <p:pic>
        <p:nvPicPr>
          <p:cNvPr id="6" name="Content Placeholder 5" descr="IMG20210210161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4419599" cy="5867400"/>
          </a:xfrm>
          <a:ln>
            <a:solidFill>
              <a:schemeClr val="tx1"/>
            </a:solidFill>
          </a:ln>
        </p:spPr>
      </p:pic>
      <p:pic>
        <p:nvPicPr>
          <p:cNvPr id="7" name="Picture 6" descr="IMG20210210164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495800" cy="586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Participation </a:t>
            </a:r>
            <a:r>
              <a:rPr lang="en-US" sz="2400" b="1" dirty="0" smtClean="0"/>
              <a:t>in Opening </a:t>
            </a:r>
            <a:r>
              <a:rPr lang="en-US" sz="2400" b="1" dirty="0" smtClean="0"/>
              <a:t>Ceremony  Programme of Bamboo Plantation in Velha Block Conducted by India Bamboo Forum</a:t>
            </a:r>
            <a:endParaRPr lang="en-US" sz="2400" b="1" dirty="0"/>
          </a:p>
        </p:txBody>
      </p:sp>
      <p:pic>
        <p:nvPicPr>
          <p:cNvPr id="8" name="Content Placeholder 7" descr="65655284-363b-49da-8917-e6a8708de142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4343399" cy="5943599"/>
          </a:xfrm>
          <a:ln>
            <a:solidFill>
              <a:schemeClr val="tx1"/>
            </a:solidFill>
          </a:ln>
        </p:spPr>
      </p:pic>
      <p:pic>
        <p:nvPicPr>
          <p:cNvPr id="9" name="Picture 8" descr="c35b2dcb-aafd-4ed3-88b5-9e49f363c77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5943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181</Words>
  <Application>Microsoft Office PowerPoint</Application>
  <PresentationFormat>On-screen Show (4:3)</PresentationFormat>
  <Paragraphs>34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Observation of Bamboo Clums</vt:lpstr>
      <vt:lpstr>Mayor of Pune Mr.Murlidhar Mohol Visit Bamboo Stall</vt:lpstr>
      <vt:lpstr>Bamboo Nursery Training by Mr.Sagar Tupe in Jaytpad,Tal-Bhor Dist-Pune</vt:lpstr>
      <vt:lpstr>Demonstration Of  Bamboo Nursery at Mr.Shreeram Ghadge`s Field</vt:lpstr>
      <vt:lpstr>Advisory Visit to Nursery of Ananta Nivangune At/Post-Pole Tal-Velha Dist-Pune</vt:lpstr>
      <vt:lpstr>Moinitaring Nursery Visit to Mr. Shreeram Ghadge Field At/Post-Jaytpad   Tal-Bhor Dist-Pune</vt:lpstr>
      <vt:lpstr>Bhumipuja For Creation Arboretum in Salungaon Tal-Bhor Dist-Pune</vt:lpstr>
      <vt:lpstr>Training Farmers From Maval Block in Bamboo Cultivation </vt:lpstr>
      <vt:lpstr>Participation in Opening Ceremony  Programme of Bamboo Plantation in Velha Block Conducted by India Bamboo Forum</vt:lpstr>
      <vt:lpstr>Dr.Taitali Sir,Dr.E Murlidharan &amp; Dr.Vidhya Visit</vt:lpstr>
      <vt:lpstr>Participation in Exhibition by  Bamboo Society of India</vt:lpstr>
      <vt:lpstr>Secretary of Jnana Prabodhini, Mr.Subhashrao Deshpande Visit</vt:lpstr>
      <vt:lpstr>ATMA &amp; Jnana Prabodhini Joint Training Programme For Farmer in Salugaon Tal-Bhor Dist-Pune</vt:lpstr>
      <vt:lpstr>Bhumipuja of Devarai (Sacred Groove) in Kalamb Tal-Velha Dist-Pune</vt:lpstr>
      <vt:lpstr>Explant Collection Mess Bamboo (Pseudoxytenanthera madhavi) Buds Collection Mangaon Tal-Velha Dist-Pune </vt:lpstr>
      <vt:lpstr>Bamboo Plantation Guidance Project  2 acre in Jaytpad Tal-Bhor Dist-Pune </vt:lpstr>
      <vt:lpstr>NITI Aayog PTC Training Module Presentation at NITI Aayog  </vt:lpstr>
      <vt:lpstr>Biotechnology Social Development Award -2017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prabodh4</cp:lastModifiedBy>
  <cp:revision>62</cp:revision>
  <dcterms:created xsi:type="dcterms:W3CDTF">2021-06-17T15:59:11Z</dcterms:created>
  <dcterms:modified xsi:type="dcterms:W3CDTF">2021-06-18T17:02:26Z</dcterms:modified>
</cp:coreProperties>
</file>