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7E9-350C-42D7-978A-1BC623F1801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4AD4-1EA2-420B-BCAC-6B1901512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7E9-350C-42D7-978A-1BC623F1801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4AD4-1EA2-420B-BCAC-6B1901512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7E9-350C-42D7-978A-1BC623F1801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4AD4-1EA2-420B-BCAC-6B1901512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7E9-350C-42D7-978A-1BC623F1801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4AD4-1EA2-420B-BCAC-6B1901512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7E9-350C-42D7-978A-1BC623F1801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4AD4-1EA2-420B-BCAC-6B1901512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7E9-350C-42D7-978A-1BC623F1801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4AD4-1EA2-420B-BCAC-6B1901512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7E9-350C-42D7-978A-1BC623F1801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4AD4-1EA2-420B-BCAC-6B1901512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7E9-350C-42D7-978A-1BC623F1801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4AD4-1EA2-420B-BCAC-6B1901512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7E9-350C-42D7-978A-1BC623F1801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4AD4-1EA2-420B-BCAC-6B1901512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7E9-350C-42D7-978A-1BC623F1801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4AD4-1EA2-420B-BCAC-6B1901512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7E9-350C-42D7-978A-1BC623F1801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4AD4-1EA2-420B-BCAC-6B1901512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7E9-350C-42D7-978A-1BC623F1801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B4AD4-1EA2-420B-BCAC-6B19015128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Mr.Jeet</a:t>
            </a:r>
            <a:r>
              <a:rPr lang="en-US" sz="3600" b="1" dirty="0" smtClean="0"/>
              <a:t> Singh IFS PCC Officer Pune Visit</a:t>
            </a:r>
            <a:endParaRPr lang="en-US" sz="3600" b="1" dirty="0"/>
          </a:p>
        </p:txBody>
      </p:sp>
      <p:pic>
        <p:nvPicPr>
          <p:cNvPr id="4" name="Content Placeholder 3" descr="58f7540f-10b4-41d3-9519-ddc8d2cad544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6172199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Director, </a:t>
            </a:r>
            <a:r>
              <a:rPr lang="en-US" sz="2800" b="1" dirty="0" smtClean="0"/>
              <a:t>of Jnana </a:t>
            </a:r>
            <a:r>
              <a:rPr lang="en-US" sz="2800" b="1" dirty="0" smtClean="0"/>
              <a:t>Prabodhini </a:t>
            </a:r>
            <a:r>
              <a:rPr lang="en-US" sz="2800" b="1" dirty="0" smtClean="0"/>
              <a:t>Mr.Girishrao</a:t>
            </a:r>
            <a:r>
              <a:rPr lang="en-US" sz="2800" b="1" dirty="0" smtClean="0"/>
              <a:t> </a:t>
            </a:r>
            <a:r>
              <a:rPr lang="en-US" sz="2800" b="1" dirty="0" smtClean="0"/>
              <a:t>Bapat</a:t>
            </a:r>
            <a:r>
              <a:rPr lang="en-US" sz="2800" b="1" dirty="0" smtClean="0"/>
              <a:t> </a:t>
            </a:r>
            <a:r>
              <a:rPr lang="en-US" sz="2800" b="1" dirty="0" smtClean="0"/>
              <a:t>Visit </a:t>
            </a:r>
            <a:r>
              <a:rPr lang="en-US" sz="2800" b="1" dirty="0" smtClean="0"/>
              <a:t>to Biotechnology Department</a:t>
            </a:r>
            <a:endParaRPr lang="en-US" sz="2800" b="1" dirty="0"/>
          </a:p>
        </p:txBody>
      </p:sp>
      <p:pic>
        <p:nvPicPr>
          <p:cNvPr id="6" name="Content Placeholder 5" descr="DSC00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12616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Hands on Training in Bamboo Craft of Bamboo </a:t>
            </a:r>
            <a:r>
              <a:rPr lang="en-US" sz="2800" b="1" dirty="0" smtClean="0"/>
              <a:t>Society of India Exhibition</a:t>
            </a:r>
            <a:endParaRPr lang="en-US" sz="2800" b="1" dirty="0"/>
          </a:p>
        </p:txBody>
      </p:sp>
      <p:pic>
        <p:nvPicPr>
          <p:cNvPr id="5" name="Content Placeholder 4" descr="IMG_20200215_114100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495799" cy="6095999"/>
          </a:xfrm>
          <a:ln>
            <a:solidFill>
              <a:schemeClr val="tx1"/>
            </a:solidFill>
          </a:ln>
        </p:spPr>
      </p:pic>
      <p:pic>
        <p:nvPicPr>
          <p:cNvPr id="7" name="Picture 6" descr="IMG_20200215_114104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0"/>
            <a:ext cx="4648200" cy="609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Prize Distribution </a:t>
            </a:r>
            <a:r>
              <a:rPr lang="en-US" sz="2800" b="1" dirty="0" smtClean="0"/>
              <a:t>Programme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8" name="Content Placeholder 7" descr="IMG-20160106-WA0002 -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Dr.Rajani</a:t>
            </a:r>
            <a:r>
              <a:rPr lang="en-US" sz="2800" b="1" dirty="0" smtClean="0"/>
              <a:t> </a:t>
            </a:r>
            <a:r>
              <a:rPr lang="en-US" sz="2800" b="1" dirty="0" smtClean="0"/>
              <a:t>Nadgauda</a:t>
            </a:r>
            <a:r>
              <a:rPr lang="en-US" sz="2800" b="1" dirty="0" smtClean="0"/>
              <a:t> Visit</a:t>
            </a:r>
            <a:endParaRPr lang="en-US" sz="2800" b="1" dirty="0"/>
          </a:p>
        </p:txBody>
      </p:sp>
      <p:pic>
        <p:nvPicPr>
          <p:cNvPr id="5" name="Content Placeholder 4" descr="IMG-20180331-WA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Internship </a:t>
            </a:r>
            <a:r>
              <a:rPr lang="en-US" sz="2800" b="1" dirty="0" err="1" smtClean="0"/>
              <a:t>Programme</a:t>
            </a:r>
            <a:endParaRPr lang="en-US" sz="2800" b="1" dirty="0"/>
          </a:p>
        </p:txBody>
      </p:sp>
      <p:pic>
        <p:nvPicPr>
          <p:cNvPr id="6" name="Content Placeholder 5" descr="41860260-8d9b-4741-8454-b861cd2e1e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3886200" cy="2971800"/>
          </a:xfrm>
          <a:ln>
            <a:solidFill>
              <a:schemeClr val="tx1"/>
            </a:solidFill>
          </a:ln>
        </p:spPr>
      </p:pic>
      <p:pic>
        <p:nvPicPr>
          <p:cNvPr id="7" name="Picture 6" descr="a8b0c9da-7c51-4b9a-a22d-8e09418791b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248150" cy="2971800"/>
          </a:xfrm>
          <a:prstGeom prst="rect">
            <a:avLst/>
          </a:prstGeom>
        </p:spPr>
      </p:pic>
      <p:pic>
        <p:nvPicPr>
          <p:cNvPr id="8" name="Picture 7" descr="a16ad133-414d-423c-8f2d-3766397984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05200"/>
            <a:ext cx="388620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bed69782-9261-48c7-a175-0948a9d687f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505200"/>
            <a:ext cx="4267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7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Trainers Training in Plant </a:t>
            </a:r>
            <a:r>
              <a:rPr lang="en-US" sz="2700" b="1" dirty="0" smtClean="0"/>
              <a:t>Tissue </a:t>
            </a:r>
            <a:r>
              <a:rPr lang="en-US" sz="2700" b="1" dirty="0" smtClean="0"/>
              <a:t>Culture </a:t>
            </a:r>
            <a:br>
              <a:rPr lang="en-US" sz="2700" b="1" dirty="0" smtClean="0"/>
            </a:br>
            <a:r>
              <a:rPr lang="en-US" sz="2700" b="1" dirty="0" smtClean="0"/>
              <a:t>Professor </a:t>
            </a:r>
            <a:r>
              <a:rPr lang="en-US" sz="2700" b="1" dirty="0" smtClean="0"/>
              <a:t>Shantanu Kelkar, Faculty at Rizavi College of </a:t>
            </a:r>
            <a:r>
              <a:rPr lang="en-US" sz="2700" b="1" dirty="0" smtClean="0"/>
              <a:t>Engineering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pic>
        <p:nvPicPr>
          <p:cNvPr id="11" name="Content Placeholder 10" descr="IMG_20190118_1243576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388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Training in Hardening</a:t>
            </a:r>
            <a:endParaRPr lang="en-US" sz="3200" b="1" dirty="0"/>
          </a:p>
        </p:txBody>
      </p:sp>
      <p:pic>
        <p:nvPicPr>
          <p:cNvPr id="6" name="Content Placeholder 5" descr="93bb8256-ad7e-4e00-b1ba-766f4976f65c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12616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Introduction of Plants Tissue Culture</a:t>
            </a:r>
            <a:endParaRPr lang="en-US" sz="3200" b="1" dirty="0"/>
          </a:p>
        </p:txBody>
      </p:sp>
      <p:pic>
        <p:nvPicPr>
          <p:cNvPr id="5" name="Content Placeholder 4" descr="20140814_123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12616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Late </a:t>
            </a:r>
            <a:r>
              <a:rPr lang="en-US" sz="3200" b="1" dirty="0" smtClean="0"/>
              <a:t>Mr.Ponkashe</a:t>
            </a:r>
            <a:r>
              <a:rPr lang="en-US" sz="3200" b="1" dirty="0" smtClean="0"/>
              <a:t> </a:t>
            </a:r>
            <a:r>
              <a:rPr lang="en-US" sz="3200" b="1" dirty="0" smtClean="0"/>
              <a:t>Sir </a:t>
            </a:r>
            <a:r>
              <a:rPr lang="en-US" sz="3200" b="1" dirty="0" smtClean="0"/>
              <a:t>Visit</a:t>
            </a:r>
            <a:endParaRPr lang="en-US" sz="3200" b="1" dirty="0"/>
          </a:p>
        </p:txBody>
      </p:sp>
      <p:pic>
        <p:nvPicPr>
          <p:cNvPr id="6" name="Content Placeholder 5" descr="20150307_085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616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Culture Transfer Training</a:t>
            </a:r>
            <a:endParaRPr lang="en-US" sz="3200" b="1" dirty="0"/>
          </a:p>
        </p:txBody>
      </p:sp>
      <p:pic>
        <p:nvPicPr>
          <p:cNvPr id="5" name="Content Placeholder 4" descr="20150730_115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616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Culture Transfer Work</a:t>
            </a:r>
            <a:endParaRPr lang="en-US" sz="3200" b="1" dirty="0"/>
          </a:p>
        </p:txBody>
      </p:sp>
      <p:pic>
        <p:nvPicPr>
          <p:cNvPr id="6" name="Content Placeholder 5" descr="20160309_105931 -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616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Culture Developed by Students</a:t>
            </a:r>
            <a:endParaRPr lang="en-US" sz="3200" b="1" dirty="0"/>
          </a:p>
        </p:txBody>
      </p:sp>
      <p:pic>
        <p:nvPicPr>
          <p:cNvPr id="5" name="Content Placeholder 4" descr="20160922_105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616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Mr.Nitin</a:t>
            </a:r>
            <a:r>
              <a:rPr lang="en-US" sz="3200" b="1" dirty="0"/>
              <a:t> </a:t>
            </a:r>
            <a:r>
              <a:rPr lang="en-US" sz="3200" b="1" dirty="0" smtClean="0"/>
              <a:t>Kariyaji</a:t>
            </a:r>
            <a:r>
              <a:rPr lang="en-US" sz="3200" b="1" dirty="0" smtClean="0"/>
              <a:t> </a:t>
            </a:r>
            <a:r>
              <a:rPr lang="en-US" sz="3200" b="1" dirty="0" smtClean="0"/>
              <a:t>Visit </a:t>
            </a:r>
            <a:endParaRPr lang="en-US" sz="3200" b="1" dirty="0"/>
          </a:p>
        </p:txBody>
      </p:sp>
      <p:pic>
        <p:nvPicPr>
          <p:cNvPr id="6" name="Content Placeholder 5" descr="20200116_12292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616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Exposer Visit to Commercial Hardening Unit</a:t>
            </a:r>
            <a:endParaRPr lang="en-US" sz="3200" b="1" dirty="0"/>
          </a:p>
        </p:txBody>
      </p:sp>
      <p:pic>
        <p:nvPicPr>
          <p:cNvPr id="5" name="Content Placeholder 4" descr="DSC00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12616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75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Mr.Jeet Singh IFS PCC Officer Pune Visit</vt:lpstr>
      <vt:lpstr>Training in Hardening</vt:lpstr>
      <vt:lpstr>Introduction of Plants Tissue Culture</vt:lpstr>
      <vt:lpstr>Late Mr.Ponkashe Sir Visit</vt:lpstr>
      <vt:lpstr>Culture Transfer Training</vt:lpstr>
      <vt:lpstr>Culture Transfer Work</vt:lpstr>
      <vt:lpstr>Culture Developed by Students</vt:lpstr>
      <vt:lpstr>Mr.Nitin Kariyaji Visit </vt:lpstr>
      <vt:lpstr>Exposer Visit to Commercial Hardening Unit</vt:lpstr>
      <vt:lpstr>Director, of Jnana Prabodhini Mr.Girishrao Bapat Visit to Biotechnology Department</vt:lpstr>
      <vt:lpstr>Hands on Training in Bamboo Craft of Bamboo Society of India Exhibition</vt:lpstr>
      <vt:lpstr>Prize Distribution Programme </vt:lpstr>
      <vt:lpstr>Dr.Rajani Nadgauda Visit</vt:lpstr>
      <vt:lpstr>Internship Programme</vt:lpstr>
      <vt:lpstr>Trainers Training in Plant Tissue Culture  Professor Shantanu Kelkar, Faculty at Rizavi College of Engineering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prabodh4</cp:lastModifiedBy>
  <cp:revision>45</cp:revision>
  <dcterms:created xsi:type="dcterms:W3CDTF">2021-06-17T15:11:22Z</dcterms:created>
  <dcterms:modified xsi:type="dcterms:W3CDTF">2021-06-18T17:18:11Z</dcterms:modified>
</cp:coreProperties>
</file>